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4B1A-DB01-475E-903A-7F92D78A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994EB-E85A-427A-BBB5-D862E189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3F5FC-15F0-41B5-B389-F7795AEFD4E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EB5DD-A86C-4F92-965E-3BE2857C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7B54E-12A4-451C-B727-570EB2D5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6B54-34C9-45B7-9358-2CD8029EC0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74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7C812-127F-42DB-A7B6-87978872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6B359-F2CD-4880-82E3-D4E07103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C413-F6FF-42EA-AED6-40921377D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3F5FC-15F0-41B5-B389-F7795AEFD4E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68C95-3793-4AD2-9C2A-72B087314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EFF05-DC68-4C72-BC49-4795B09CE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6B54-34C9-45B7-9358-2CD8029EC0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59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72B5A0-CE1B-46DB-9969-1E55A839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B8D36-58F4-4C1A-8D90-F8AA67B0ED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2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F1DE88-46A4-4325-9212-65262979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267BB-7476-48A4-ADBE-ED344ECCC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EF9B54-EB4C-425E-AA9E-8399F8AD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দ্বিমাত্রিক অ্যারে (</a:t>
            </a:r>
            <a:r>
              <a:rPr lang="en-US" sz="2800" b="1">
                <a:ln w="0"/>
              </a:rPr>
              <a:t>Two- Dimensional Array)</a:t>
            </a:r>
            <a:endParaRPr lang="en-US" sz="2800" b="1" dirty="0">
              <a:ln w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9CE6A-5A4C-4A3B-AD18-45E672B15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D420C3-6659-4A42-9C73-D54D79B4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দ্বিমাত্রিক অ্যারে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Two- Dimensional Array)</a:t>
            </a:r>
            <a:endParaRPr lang="en-US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3BB2C-13CA-4308-8BB3-2B65B5A5D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3B080C-8AB3-4BFB-8D66-AB730CF9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দ্বিমাত্রিক অ্যারে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Two- Dimensional Array)</a:t>
            </a:r>
            <a:endParaRPr lang="en-US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3FF42-D484-44BA-8AAA-FB8C7A8225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7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CE0535-2A41-4D48-A7A9-8585A283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দ্বিমাত্রিক অ্যারে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Two- Dimensional Array)</a:t>
            </a:r>
            <a:endParaRPr lang="as-IN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4F035-923B-47A0-A297-742C9F9DB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17B72E-2712-4A23-A271-830B5841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দ্বিমাত্রিক অ্যারে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Two- Dimensional Array)</a:t>
            </a:r>
            <a:endParaRPr lang="as-IN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AAD38-9E81-439D-8E76-93E589020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ED2D65-B3A7-478A-8019-36E0E204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বহুমাত্রিক অ্যারে (</a:t>
            </a:r>
            <a:r>
              <a:rPr lang="en-US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Multi-Dimensional Array</a:t>
            </a:r>
            <a:r>
              <a:rPr lang="as-IN" sz="28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SolaimanLipi" panose="03000600000000000000" pitchFamily="66" charset="0"/>
              </a:rPr>
              <a:t>)</a:t>
            </a:r>
            <a:endParaRPr lang="as-IN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27076-007E-4BAF-8CB6-0CE69AAC9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C05A98-DE76-4195-B499-B53C6B89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2DCB3-A7D8-4ABD-A329-30147810E5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06DEA-1DE4-45DD-8FE6-0CA619C7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36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36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620E0-9FBE-47C3-BE95-D9F762CE7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D8BC48-4FCC-4557-A260-E2EFE6DF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5AA71-A95D-458C-8DF5-D594BB9F6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E3E76C-951B-41E2-9742-9B93CE82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7F750-8010-4AD0-B189-A72505C6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280B5D-02CA-4515-800A-1EA6AC9B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A490C-E665-4EB4-8E58-6167C9781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7F2D70-77B9-4451-A14B-0A07D245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6A7B9-5B4D-4977-BD0F-8E981502DB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8D30B1-8622-477B-BB12-9B8403AE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BF4E-09A0-4DCC-A668-A5E4AE1D43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276249-991D-4CCD-A122-E2BA6433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E1FF3-5F35-4636-9E45-147E416257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F0873B-D6FC-46C1-875A-5100361B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EF4D5-6252-46CC-B6AC-027B2668BE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CB705C-CF9F-4E62-B3D8-E0874A6C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অ্যারে (</a:t>
            </a:r>
            <a:r>
              <a:rPr lang="en-US" sz="2800" b="1">
                <a:ln w="0"/>
              </a:rPr>
              <a:t>Array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B7A0E-72F2-4B88-849E-7C6DE6959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অ্যারে (Array)</vt:lpstr>
      <vt:lpstr>দ্বিমাত্রিক অ্যারে (Two- Dimensional Array)</vt:lpstr>
      <vt:lpstr>দ্বিমাত্রিক অ্যারে (Two- Dimensional Array)</vt:lpstr>
      <vt:lpstr>দ্বিমাত্রিক অ্যারে (Two- Dimensional Array)</vt:lpstr>
      <vt:lpstr>দ্বিমাত্রিক অ্যারে (Two- Dimensional Array)</vt:lpstr>
      <vt:lpstr>দ্বিমাত্রিক অ্যারে (Two- Dimensional Array)</vt:lpstr>
      <vt:lpstr>বহুমাত্রিক অ্যারে (Multi-Dimensional Array)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2019-07-20T12:43:16Z</dcterms:created>
  <dcterms:modified xsi:type="dcterms:W3CDTF">2019-07-20T12:43:16Z</dcterms:modified>
</cp:coreProperties>
</file>